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0" r:id="rId3"/>
  </p:sldMasterIdLst>
  <p:notesMasterIdLst>
    <p:notesMasterId r:id="rId124"/>
  </p:notesMasterIdLst>
  <p:sldIdLst>
    <p:sldId id="257" r:id="rId4"/>
    <p:sldId id="376" r:id="rId5"/>
    <p:sldId id="379" r:id="rId6"/>
    <p:sldId id="380" r:id="rId7"/>
    <p:sldId id="381" r:id="rId8"/>
    <p:sldId id="377" r:id="rId9"/>
    <p:sldId id="378" r:id="rId10"/>
    <p:sldId id="375" r:id="rId11"/>
    <p:sldId id="258" r:id="rId12"/>
    <p:sldId id="342" r:id="rId13"/>
    <p:sldId id="338" r:id="rId14"/>
    <p:sldId id="337" r:id="rId15"/>
    <p:sldId id="340" r:id="rId16"/>
    <p:sldId id="341"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308" r:id="rId32"/>
    <p:sldId id="309" r:id="rId33"/>
    <p:sldId id="311" r:id="rId34"/>
    <p:sldId id="312" r:id="rId35"/>
    <p:sldId id="313" r:id="rId36"/>
    <p:sldId id="314" r:id="rId37"/>
    <p:sldId id="321" r:id="rId38"/>
    <p:sldId id="322" r:id="rId39"/>
    <p:sldId id="323" r:id="rId40"/>
    <p:sldId id="324" r:id="rId41"/>
    <p:sldId id="325" r:id="rId42"/>
    <p:sldId id="326" r:id="rId43"/>
    <p:sldId id="315" r:id="rId44"/>
    <p:sldId id="316" r:id="rId45"/>
    <p:sldId id="317" r:id="rId46"/>
    <p:sldId id="318" r:id="rId47"/>
    <p:sldId id="319" r:id="rId48"/>
    <p:sldId id="273" r:id="rId49"/>
    <p:sldId id="327" r:id="rId50"/>
    <p:sldId id="329" r:id="rId51"/>
    <p:sldId id="328" r:id="rId52"/>
    <p:sldId id="330" r:id="rId53"/>
    <p:sldId id="331" r:id="rId54"/>
    <p:sldId id="334"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301" r:id="rId79"/>
    <p:sldId id="302" r:id="rId80"/>
    <p:sldId id="303" r:id="rId81"/>
    <p:sldId id="304" r:id="rId82"/>
    <p:sldId id="305" r:id="rId83"/>
    <p:sldId id="306" r:id="rId84"/>
    <p:sldId id="307" r:id="rId85"/>
    <p:sldId id="297" r:id="rId86"/>
    <p:sldId id="298" r:id="rId87"/>
    <p:sldId id="299" r:id="rId88"/>
    <p:sldId id="300" r:id="rId89"/>
    <p:sldId id="336" r:id="rId90"/>
    <p:sldId id="343" r:id="rId91"/>
    <p:sldId id="335" r:id="rId92"/>
    <p:sldId id="344" r:id="rId93"/>
    <p:sldId id="346" r:id="rId94"/>
    <p:sldId id="348" r:id="rId95"/>
    <p:sldId id="347" r:id="rId96"/>
    <p:sldId id="345" r:id="rId97"/>
    <p:sldId id="349" r:id="rId98"/>
    <p:sldId id="350" r:id="rId99"/>
    <p:sldId id="351" r:id="rId100"/>
    <p:sldId id="352" r:id="rId101"/>
    <p:sldId id="353" r:id="rId102"/>
    <p:sldId id="354" r:id="rId103"/>
    <p:sldId id="355" r:id="rId104"/>
    <p:sldId id="356" r:id="rId105"/>
    <p:sldId id="357" r:id="rId106"/>
    <p:sldId id="358" r:id="rId107"/>
    <p:sldId id="359" r:id="rId108"/>
    <p:sldId id="361" r:id="rId109"/>
    <p:sldId id="360"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62"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uDotNet Welcome" id="{1E8D760B-0CE9-4674-8C77-C8D44CAD0EF1}">
          <p14:sldIdLst>
            <p14:sldId id="257"/>
            <p14:sldId id="376"/>
            <p14:sldId id="379"/>
            <p14:sldId id="380"/>
            <p14:sldId id="381"/>
            <p14:sldId id="377"/>
            <p14:sldId id="378"/>
          </p14:sldIdLst>
        </p14:section>
        <p14:section name="Introduction" id="{7D38D2EE-C559-479D-8B0E-F02F53709EA7}">
          <p14:sldIdLst>
            <p14:sldId id="375"/>
            <p14:sldId id="258"/>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66627" autoAdjust="0"/>
  </p:normalViewPr>
  <p:slideViewPr>
    <p:cSldViewPr snapToGrid="0">
      <p:cViewPr varScale="1">
        <p:scale>
          <a:sx n="75" d="100"/>
          <a:sy n="75"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Azure SQL anywhere. An Introduction to Azure Arc enabled Data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4</a:t>
            </a:fld>
            <a:endParaRPr lang="en-US"/>
          </a:p>
        </p:txBody>
      </p:sp>
    </p:spTree>
    <p:extLst>
      <p:ext uri="{BB962C8B-B14F-4D97-AF65-F5344CB8AC3E}">
        <p14:creationId xmlns:p14="http://schemas.microsoft.com/office/powerpoint/2010/main" val="2582087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387028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3733100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a:t>
            </a:fld>
            <a:endParaRPr lang="en-US"/>
          </a:p>
        </p:txBody>
      </p:sp>
    </p:spTree>
    <p:extLst>
      <p:ext uri="{BB962C8B-B14F-4D97-AF65-F5344CB8AC3E}">
        <p14:creationId xmlns:p14="http://schemas.microsoft.com/office/powerpoint/2010/main" val="1607622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39</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42</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45</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47</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48</a:t>
            </a:fld>
            <a:endParaRPr lang="en-US"/>
          </a:p>
        </p:txBody>
      </p:sp>
    </p:spTree>
    <p:extLst>
      <p:ext uri="{BB962C8B-B14F-4D97-AF65-F5344CB8AC3E}">
        <p14:creationId xmlns:p14="http://schemas.microsoft.com/office/powerpoint/2010/main" val="3149681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50</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51</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52</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53</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67</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68</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77</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78</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16</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79</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80</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81</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83</a:t>
            </a:fld>
            <a:endParaRPr lang="en-US"/>
          </a:p>
        </p:txBody>
      </p:sp>
    </p:spTree>
    <p:extLst>
      <p:ext uri="{BB962C8B-B14F-4D97-AF65-F5344CB8AC3E}">
        <p14:creationId xmlns:p14="http://schemas.microsoft.com/office/powerpoint/2010/main" val="4265845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91</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92</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94</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95</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96</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97</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100</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114</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115</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116</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117</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118</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119</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120</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22</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1303279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8FC0C-E97C-4540-9123-121CABEC25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309F6D-82E8-484B-8205-CF1A941F8A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4/27/2022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62159F-02F8-4960-A2E6-BE687A2854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783B90D-5D6C-4DB5-A243-95E9846FEE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F6855-F5A8-433F-8C63-63A91B3608B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23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421ADF-2AC4-4180-AF78-663F562CB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C42C7-2472-4E14-A5B4-64801B1679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95C07-5C06-4057-8228-9C05AF5E7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09F6D-82E8-484B-8205-CF1A941F8A42}" type="datetimeFigureOut">
              <a:rPr lang="en-US" smtClean="0"/>
              <a:t>4/27/2022</a:t>
            </a:fld>
            <a:endParaRPr lang="en-US"/>
          </a:p>
        </p:txBody>
      </p:sp>
      <p:sp>
        <p:nvSpPr>
          <p:cNvPr id="5" name="Footer Placeholder 4">
            <a:extLst>
              <a:ext uri="{FF2B5EF4-FFF2-40B4-BE49-F238E27FC236}">
                <a16:creationId xmlns:a16="http://schemas.microsoft.com/office/drawing/2014/main" id="{E6787B2E-A156-42CB-9836-17A193277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0D256-8518-4BF0-BA56-3EA1D3DBC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F6855-F5A8-433F-8C63-63A91B3608B7}" type="slidenum">
              <a:rPr lang="en-US" smtClean="0"/>
              <a:t>‹#›</a:t>
            </a:fld>
            <a:endParaRPr lang="en-US"/>
          </a:p>
        </p:txBody>
      </p:sp>
    </p:spTree>
    <p:extLst>
      <p:ext uri="{BB962C8B-B14F-4D97-AF65-F5344CB8AC3E}">
        <p14:creationId xmlns:p14="http://schemas.microsoft.com/office/powerpoint/2010/main" val="378494434"/>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4.png"/><Relationship Id="rId4" Type="http://schemas.openxmlformats.org/officeDocument/2006/relationships/image" Target="../media/image49.png"/><Relationship Id="rId9"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A1F69-3E03-4588-B748-1FEAE8BF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669" y="5384800"/>
            <a:ext cx="1054331" cy="1473200"/>
          </a:xfrm>
          <a:prstGeom prst="rect">
            <a:avLst/>
          </a:prstGeom>
        </p:spPr>
      </p:pic>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E107567-9E05-4BF0-B3E0-C8A2514A4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ADB9F2D-7495-4457-95AF-6BD6D8B81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34435C-3603-4DD1-975F-C7CEC0AA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436509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4302-D72D-4AD0-9937-D06B36C69FD0}"/>
              </a:ext>
            </a:extLst>
          </p:cNvPr>
          <p:cNvSpPr>
            <a:spLocks noGrp="1"/>
          </p:cNvSpPr>
          <p:nvPr>
            <p:ph type="title"/>
          </p:nvPr>
        </p:nvSpPr>
        <p:spPr/>
        <p:txBody>
          <a:bodyPr>
            <a:normAutofit fontScale="90000"/>
          </a:bodyPr>
          <a:lstStyle/>
          <a:p>
            <a:r>
              <a:rPr lang="en-US" dirty="0"/>
              <a:t>Upcoming Meetups</a:t>
            </a:r>
          </a:p>
        </p:txBody>
      </p:sp>
      <p:pic>
        <p:nvPicPr>
          <p:cNvPr id="1026" name="Picture 2" descr="Avatar">
            <a:extLst>
              <a:ext uri="{FF2B5EF4-FFF2-40B4-BE49-F238E27FC236}">
                <a16:creationId xmlns:a16="http://schemas.microsoft.com/office/drawing/2014/main" id="{6A8D07BA-8C3A-49CE-9D76-449490E4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1238250"/>
            <a:ext cx="438150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B5885-EB43-46BD-AB05-A26B04B07672}"/>
              </a:ext>
            </a:extLst>
          </p:cNvPr>
          <p:cNvSpPr txBox="1"/>
          <p:nvPr/>
        </p:nvSpPr>
        <p:spPr>
          <a:xfrm>
            <a:off x="5003800" y="1397000"/>
            <a:ext cx="5524500" cy="1446550"/>
          </a:xfrm>
          <a:prstGeom prst="rect">
            <a:avLst/>
          </a:prstGeom>
          <a:noFill/>
        </p:spPr>
        <p:txBody>
          <a:bodyPr wrap="square" rtlCol="0">
            <a:spAutoFit/>
          </a:bodyPr>
          <a:lstStyle/>
          <a:p>
            <a:pPr algn="ctr"/>
            <a:r>
              <a:rPr lang="en-US" sz="4400" dirty="0">
                <a:latin typeface="Kamerik205 8" panose="020B0803030600020004" pitchFamily="34" charset="0"/>
              </a:rPr>
              <a:t>May 17 Introduction to F#</a:t>
            </a:r>
          </a:p>
        </p:txBody>
      </p:sp>
    </p:spTree>
    <p:extLst>
      <p:ext uri="{BB962C8B-B14F-4D97-AF65-F5344CB8AC3E}">
        <p14:creationId xmlns:p14="http://schemas.microsoft.com/office/powerpoint/2010/main" val="21957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AE57-2EFA-409A-991B-4B8DD99F6942}"/>
              </a:ext>
            </a:extLst>
          </p:cNvPr>
          <p:cNvSpPr>
            <a:spLocks noGrp="1"/>
          </p:cNvSpPr>
          <p:nvPr>
            <p:ph type="title"/>
          </p:nvPr>
        </p:nvSpPr>
        <p:spPr/>
        <p:txBody>
          <a:bodyPr>
            <a:normAutofit fontScale="90000"/>
          </a:bodyPr>
          <a:lstStyle/>
          <a:p>
            <a:r>
              <a:rPr lang="en-US" dirty="0"/>
              <a:t>Upcoming Meetups</a:t>
            </a:r>
          </a:p>
        </p:txBody>
      </p:sp>
      <p:pic>
        <p:nvPicPr>
          <p:cNvPr id="6" name="Picture 5">
            <a:extLst>
              <a:ext uri="{FF2B5EF4-FFF2-40B4-BE49-F238E27FC236}">
                <a16:creationId xmlns:a16="http://schemas.microsoft.com/office/drawing/2014/main" id="{13C5C694-6852-4C59-9941-2DF67957DEBC}"/>
              </a:ext>
            </a:extLst>
          </p:cNvPr>
          <p:cNvPicPr>
            <a:picLocks noChangeAspect="1"/>
          </p:cNvPicPr>
          <p:nvPr/>
        </p:nvPicPr>
        <p:blipFill>
          <a:blip r:embed="rId3"/>
          <a:stretch>
            <a:fillRect/>
          </a:stretch>
        </p:blipFill>
        <p:spPr>
          <a:xfrm>
            <a:off x="71502" y="1457050"/>
            <a:ext cx="5732780" cy="3251193"/>
          </a:xfrm>
          <a:prstGeom prst="rect">
            <a:avLst/>
          </a:prstGeom>
        </p:spPr>
      </p:pic>
      <p:pic>
        <p:nvPicPr>
          <p:cNvPr id="2050" name="Picture 2">
            <a:extLst>
              <a:ext uri="{FF2B5EF4-FFF2-40B4-BE49-F238E27FC236}">
                <a16:creationId xmlns:a16="http://schemas.microsoft.com/office/drawing/2014/main" id="{86084F3F-1AD4-4A93-805C-EDAF268E8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719" y="1457050"/>
            <a:ext cx="5508625" cy="31006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948218-FAB5-4D84-B9C2-0669BCE213C7}"/>
              </a:ext>
            </a:extLst>
          </p:cNvPr>
          <p:cNvSpPr txBox="1"/>
          <p:nvPr/>
        </p:nvSpPr>
        <p:spPr>
          <a:xfrm>
            <a:off x="611486" y="5077784"/>
            <a:ext cx="4652812" cy="646331"/>
          </a:xfrm>
          <a:prstGeom prst="rect">
            <a:avLst/>
          </a:prstGeom>
          <a:noFill/>
        </p:spPr>
        <p:txBody>
          <a:bodyPr wrap="none" rtlCol="0">
            <a:spAutoFit/>
          </a:bodyPr>
          <a:lstStyle/>
          <a:p>
            <a:r>
              <a:rPr lang="en-US" sz="3600" dirty="0"/>
              <a:t>.NET Virtual User Group</a:t>
            </a:r>
          </a:p>
        </p:txBody>
      </p:sp>
      <p:sp>
        <p:nvSpPr>
          <p:cNvPr id="9" name="TextBox 8">
            <a:extLst>
              <a:ext uri="{FF2B5EF4-FFF2-40B4-BE49-F238E27FC236}">
                <a16:creationId xmlns:a16="http://schemas.microsoft.com/office/drawing/2014/main" id="{7B100EDE-AEE2-439D-8393-5CC81CFDA59F}"/>
              </a:ext>
            </a:extLst>
          </p:cNvPr>
          <p:cNvSpPr txBox="1"/>
          <p:nvPr/>
        </p:nvSpPr>
        <p:spPr>
          <a:xfrm>
            <a:off x="5825834" y="5077783"/>
            <a:ext cx="6366166" cy="646331"/>
          </a:xfrm>
          <a:prstGeom prst="rect">
            <a:avLst/>
          </a:prstGeom>
          <a:noFill/>
        </p:spPr>
        <p:txBody>
          <a:bodyPr wrap="none" rtlCol="0">
            <a:spAutoFit/>
          </a:bodyPr>
          <a:lstStyle/>
          <a:p>
            <a:r>
              <a:rPr lang="en-US" sz="3600" dirty="0"/>
              <a:t>Louisville Data Technology Group</a:t>
            </a:r>
          </a:p>
        </p:txBody>
      </p:sp>
      <p:sp>
        <p:nvSpPr>
          <p:cNvPr id="10" name="TextBox 9">
            <a:extLst>
              <a:ext uri="{FF2B5EF4-FFF2-40B4-BE49-F238E27FC236}">
                <a16:creationId xmlns:a16="http://schemas.microsoft.com/office/drawing/2014/main" id="{AB64F032-E956-402E-B6B1-589709ED19D7}"/>
              </a:ext>
            </a:extLst>
          </p:cNvPr>
          <p:cNvSpPr txBox="1"/>
          <p:nvPr/>
        </p:nvSpPr>
        <p:spPr>
          <a:xfrm>
            <a:off x="8222772" y="5724114"/>
            <a:ext cx="1572290" cy="646331"/>
          </a:xfrm>
          <a:prstGeom prst="rect">
            <a:avLst/>
          </a:prstGeom>
          <a:noFill/>
        </p:spPr>
        <p:txBody>
          <a:bodyPr wrap="none" rtlCol="0">
            <a:spAutoFit/>
          </a:bodyPr>
          <a:lstStyle/>
          <a:p>
            <a:r>
              <a:rPr lang="en-US" sz="3600" dirty="0"/>
              <a:t>May 12</a:t>
            </a:r>
          </a:p>
        </p:txBody>
      </p:sp>
    </p:spTree>
    <p:extLst>
      <p:ext uri="{BB962C8B-B14F-4D97-AF65-F5344CB8AC3E}">
        <p14:creationId xmlns:p14="http://schemas.microsoft.com/office/powerpoint/2010/main" val="4238198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451272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A725-3BDB-4F67-9338-F72C0E4D92E0}"/>
              </a:ext>
            </a:extLst>
          </p:cNvPr>
          <p:cNvSpPr>
            <a:spLocks noGrp="1"/>
          </p:cNvSpPr>
          <p:nvPr>
            <p:ph type="title"/>
          </p:nvPr>
        </p:nvSpPr>
        <p:spPr/>
        <p:txBody>
          <a:bodyPr>
            <a:normAutofit fontScale="90000"/>
          </a:bodyPr>
          <a:lstStyle/>
          <a:p>
            <a:r>
              <a:rPr lang="en-US" dirty="0"/>
              <a:t>Upcoming Events</a:t>
            </a:r>
          </a:p>
        </p:txBody>
      </p:sp>
      <p:pic>
        <p:nvPicPr>
          <p:cNvPr id="3074" name="Picture 2">
            <a:extLst>
              <a:ext uri="{FF2B5EF4-FFF2-40B4-BE49-F238E27FC236}">
                <a16:creationId xmlns:a16="http://schemas.microsoft.com/office/drawing/2014/main" id="{A47AF29C-C389-45AB-80B3-1552C91D227D}"/>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0919" b="11901"/>
          <a:stretch/>
        </p:blipFill>
        <p:spPr bwMode="auto">
          <a:xfrm>
            <a:off x="643535" y="923544"/>
            <a:ext cx="2933711" cy="1371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E55AA1-A4DF-4DBF-9856-232E88290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327" y="987871"/>
            <a:ext cx="2190854" cy="13716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90AB103-28D8-4E3E-932F-426C845F6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307" y="3622360"/>
            <a:ext cx="1410894" cy="1420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421798-260E-4901-8DDA-2269D1A6ABA1}"/>
              </a:ext>
            </a:extLst>
          </p:cNvPr>
          <p:cNvSpPr txBox="1"/>
          <p:nvPr/>
        </p:nvSpPr>
        <p:spPr>
          <a:xfrm>
            <a:off x="1289878" y="2295145"/>
            <a:ext cx="1641027" cy="923330"/>
          </a:xfrm>
          <a:prstGeom prst="rect">
            <a:avLst/>
          </a:prstGeom>
          <a:noFill/>
        </p:spPr>
        <p:txBody>
          <a:bodyPr wrap="none" rtlCol="0">
            <a:spAutoFit/>
          </a:bodyPr>
          <a:lstStyle/>
          <a:p>
            <a:r>
              <a:rPr lang="en-US" dirty="0"/>
              <a:t>May 6: Stir Trek</a:t>
            </a:r>
          </a:p>
          <a:p>
            <a:r>
              <a:rPr lang="en-US" dirty="0"/>
              <a:t>Columbus, OH</a:t>
            </a:r>
          </a:p>
          <a:p>
            <a:r>
              <a:rPr lang="en-US" dirty="0"/>
              <a:t>$175</a:t>
            </a:r>
          </a:p>
        </p:txBody>
      </p:sp>
      <p:sp>
        <p:nvSpPr>
          <p:cNvPr id="8" name="TextBox 7">
            <a:extLst>
              <a:ext uri="{FF2B5EF4-FFF2-40B4-BE49-F238E27FC236}">
                <a16:creationId xmlns:a16="http://schemas.microsoft.com/office/drawing/2014/main" id="{7FD07F76-0BFA-4A96-B130-CA1CCA74E579}"/>
              </a:ext>
            </a:extLst>
          </p:cNvPr>
          <p:cNvSpPr txBox="1"/>
          <p:nvPr/>
        </p:nvSpPr>
        <p:spPr>
          <a:xfrm>
            <a:off x="8056274" y="2529251"/>
            <a:ext cx="1727204" cy="923330"/>
          </a:xfrm>
          <a:prstGeom prst="rect">
            <a:avLst/>
          </a:prstGeom>
          <a:noFill/>
        </p:spPr>
        <p:txBody>
          <a:bodyPr wrap="none" rtlCol="0">
            <a:spAutoFit/>
          </a:bodyPr>
          <a:lstStyle/>
          <a:p>
            <a:pPr algn="ctr"/>
            <a:r>
              <a:rPr lang="en-US" dirty="0"/>
              <a:t>June 6-8: dev up</a:t>
            </a:r>
          </a:p>
          <a:p>
            <a:pPr algn="ctr"/>
            <a:r>
              <a:rPr lang="en-US" dirty="0"/>
              <a:t>St. Charles, MO</a:t>
            </a:r>
          </a:p>
          <a:p>
            <a:pPr algn="ctr"/>
            <a:r>
              <a:rPr lang="en-US" dirty="0"/>
              <a:t>$450 - $600</a:t>
            </a:r>
          </a:p>
        </p:txBody>
      </p:sp>
      <p:sp>
        <p:nvSpPr>
          <p:cNvPr id="9" name="TextBox 8">
            <a:extLst>
              <a:ext uri="{FF2B5EF4-FFF2-40B4-BE49-F238E27FC236}">
                <a16:creationId xmlns:a16="http://schemas.microsoft.com/office/drawing/2014/main" id="{D5172DC6-922A-4D6B-8976-32DFAC24789E}"/>
              </a:ext>
            </a:extLst>
          </p:cNvPr>
          <p:cNvSpPr txBox="1"/>
          <p:nvPr/>
        </p:nvSpPr>
        <p:spPr>
          <a:xfrm>
            <a:off x="987037" y="5042660"/>
            <a:ext cx="2016578" cy="923330"/>
          </a:xfrm>
          <a:prstGeom prst="rect">
            <a:avLst/>
          </a:prstGeom>
          <a:noFill/>
        </p:spPr>
        <p:txBody>
          <a:bodyPr wrap="none" rtlCol="0">
            <a:spAutoFit/>
          </a:bodyPr>
          <a:lstStyle/>
          <a:p>
            <a:pPr algn="ctr"/>
            <a:r>
              <a:rPr lang="en-US" dirty="0"/>
              <a:t>July : THAT</a:t>
            </a:r>
          </a:p>
          <a:p>
            <a:pPr algn="ctr"/>
            <a:r>
              <a:rPr lang="en-US" dirty="0"/>
              <a:t>Wisconsin Dells, WI</a:t>
            </a:r>
          </a:p>
          <a:p>
            <a:pPr algn="ctr"/>
            <a:r>
              <a:rPr lang="en-US" dirty="0"/>
              <a:t>$149 - $899</a:t>
            </a:r>
          </a:p>
        </p:txBody>
      </p:sp>
      <p:pic>
        <p:nvPicPr>
          <p:cNvPr id="13" name="Picture 12">
            <a:extLst>
              <a:ext uri="{FF2B5EF4-FFF2-40B4-BE49-F238E27FC236}">
                <a16:creationId xmlns:a16="http://schemas.microsoft.com/office/drawing/2014/main" id="{EC1EB036-E8D0-4872-A2AF-0D232B2540D2}"/>
              </a:ext>
            </a:extLst>
          </p:cNvPr>
          <p:cNvPicPr>
            <a:picLocks noChangeAspect="1"/>
          </p:cNvPicPr>
          <p:nvPr/>
        </p:nvPicPr>
        <p:blipFill rotWithShape="1">
          <a:blip r:embed="rId6"/>
          <a:srcRect l="84056" t="40097" r="12863" b="44292"/>
          <a:stretch/>
        </p:blipFill>
        <p:spPr>
          <a:xfrm>
            <a:off x="1100738" y="3382163"/>
            <a:ext cx="2019304" cy="1660497"/>
          </a:xfrm>
          <a:prstGeom prst="rect">
            <a:avLst/>
          </a:prstGeom>
        </p:spPr>
      </p:pic>
      <p:sp>
        <p:nvSpPr>
          <p:cNvPr id="15" name="TextBox 14">
            <a:extLst>
              <a:ext uri="{FF2B5EF4-FFF2-40B4-BE49-F238E27FC236}">
                <a16:creationId xmlns:a16="http://schemas.microsoft.com/office/drawing/2014/main" id="{44B940C5-DE59-473F-9E44-A636375AF1E8}"/>
              </a:ext>
            </a:extLst>
          </p:cNvPr>
          <p:cNvSpPr txBox="1"/>
          <p:nvPr/>
        </p:nvSpPr>
        <p:spPr>
          <a:xfrm>
            <a:off x="7829696" y="5042660"/>
            <a:ext cx="2154116" cy="923330"/>
          </a:xfrm>
          <a:prstGeom prst="rect">
            <a:avLst/>
          </a:prstGeom>
          <a:noFill/>
        </p:spPr>
        <p:txBody>
          <a:bodyPr wrap="none" rtlCol="0">
            <a:spAutoFit/>
          </a:bodyPr>
          <a:lstStyle/>
          <a:p>
            <a:pPr algn="ctr"/>
            <a:r>
              <a:rPr lang="en-US" dirty="0"/>
              <a:t>July 29: Cincy Deliver</a:t>
            </a:r>
          </a:p>
          <a:p>
            <a:pPr algn="ctr"/>
            <a:r>
              <a:rPr lang="en-US" dirty="0"/>
              <a:t>Cincinnati, OH</a:t>
            </a:r>
          </a:p>
          <a:p>
            <a:pPr algn="ctr"/>
            <a:r>
              <a:rPr lang="en-US" dirty="0"/>
              <a:t>$55 - $110</a:t>
            </a:r>
          </a:p>
        </p:txBody>
      </p:sp>
    </p:spTree>
    <p:extLst>
      <p:ext uri="{BB962C8B-B14F-4D97-AF65-F5344CB8AC3E}">
        <p14:creationId xmlns:p14="http://schemas.microsoft.com/office/powerpoint/2010/main" val="35712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fade">
                                      <p:cBhvr>
                                        <p:cTn id="31" dur="500"/>
                                        <p:tgtEl>
                                          <p:spTgt spid="30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1928062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715C8-53BB-4E99-A08A-9074726AB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C54E4DE3-07CE-4ACB-A6F7-6605BB4DBAEB}"/>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1" name="Group 10">
            <a:extLst>
              <a:ext uri="{FF2B5EF4-FFF2-40B4-BE49-F238E27FC236}">
                <a16:creationId xmlns:a16="http://schemas.microsoft.com/office/drawing/2014/main" id="{147125FC-499E-4140-A9AF-996DE2D28709}"/>
              </a:ext>
            </a:extLst>
          </p:cNvPr>
          <p:cNvGrpSpPr/>
          <p:nvPr/>
        </p:nvGrpSpPr>
        <p:grpSpPr>
          <a:xfrm>
            <a:off x="2314233" y="3630168"/>
            <a:ext cx="2644827" cy="2780022"/>
            <a:chOff x="2314233" y="3630168"/>
            <a:chExt cx="2644827" cy="2780022"/>
          </a:xfrm>
        </p:grpSpPr>
        <p:pic>
          <p:nvPicPr>
            <p:cNvPr id="5" name="Picture 4">
              <a:extLst>
                <a:ext uri="{FF2B5EF4-FFF2-40B4-BE49-F238E27FC236}">
                  <a16:creationId xmlns:a16="http://schemas.microsoft.com/office/drawing/2014/main" id="{98C6A1E5-2222-4AB1-9C7D-83B8DFC08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855" y="3630168"/>
              <a:ext cx="2381250" cy="2381250"/>
            </a:xfrm>
            <a:prstGeom prst="rect">
              <a:avLst/>
            </a:prstGeom>
          </p:spPr>
        </p:pic>
        <p:sp>
          <p:nvSpPr>
            <p:cNvPr id="9" name="TextBox 8">
              <a:extLst>
                <a:ext uri="{FF2B5EF4-FFF2-40B4-BE49-F238E27FC236}">
                  <a16:creationId xmlns:a16="http://schemas.microsoft.com/office/drawing/2014/main" id="{997A5B3C-51B0-4129-AC7E-0912A98399A3}"/>
                </a:ext>
              </a:extLst>
            </p:cNvPr>
            <p:cNvSpPr txBox="1"/>
            <p:nvPr/>
          </p:nvSpPr>
          <p:spPr>
            <a:xfrm>
              <a:off x="2314233" y="6040858"/>
              <a:ext cx="2644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Keynote – Christina Aldan</a:t>
              </a:r>
            </a:p>
          </p:txBody>
        </p:sp>
      </p:grpSp>
      <p:grpSp>
        <p:nvGrpSpPr>
          <p:cNvPr id="12" name="Group 11">
            <a:extLst>
              <a:ext uri="{FF2B5EF4-FFF2-40B4-BE49-F238E27FC236}">
                <a16:creationId xmlns:a16="http://schemas.microsoft.com/office/drawing/2014/main" id="{C84DAFC2-4D0A-4BC7-AD59-C4FBA8DB4C6A}"/>
              </a:ext>
            </a:extLst>
          </p:cNvPr>
          <p:cNvGrpSpPr/>
          <p:nvPr/>
        </p:nvGrpSpPr>
        <p:grpSpPr>
          <a:xfrm>
            <a:off x="6095998" y="3630168"/>
            <a:ext cx="4517136" cy="2750582"/>
            <a:chOff x="6095998" y="3630168"/>
            <a:chExt cx="4517136" cy="2750582"/>
          </a:xfrm>
        </p:grpSpPr>
        <p:pic>
          <p:nvPicPr>
            <p:cNvPr id="7" name="Picture 6">
              <a:extLst>
                <a:ext uri="{FF2B5EF4-FFF2-40B4-BE49-F238E27FC236}">
                  <a16:creationId xmlns:a16="http://schemas.microsoft.com/office/drawing/2014/main" id="{E43AF028-EE01-4A7A-BC90-D97EC894E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3630168"/>
              <a:ext cx="4517136" cy="2371496"/>
            </a:xfrm>
            <a:prstGeom prst="rect">
              <a:avLst/>
            </a:prstGeom>
          </p:spPr>
        </p:pic>
        <p:sp>
          <p:nvSpPr>
            <p:cNvPr id="10" name="TextBox 9">
              <a:extLst>
                <a:ext uri="{FF2B5EF4-FFF2-40B4-BE49-F238E27FC236}">
                  <a16:creationId xmlns:a16="http://schemas.microsoft.com/office/drawing/2014/main" id="{A17CD59A-F07F-47F9-9DDB-BDAC36589EA3}"/>
                </a:ext>
              </a:extLst>
            </p:cNvPr>
            <p:cNvSpPr txBox="1"/>
            <p:nvPr/>
          </p:nvSpPr>
          <p:spPr>
            <a:xfrm>
              <a:off x="6619122" y="6011418"/>
              <a:ext cx="3470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.NET Rocks! 20</a:t>
              </a:r>
              <a:r>
                <a:rPr kumimoji="0" lang="en-US" sz="1800" b="1" i="0" u="none" strike="noStrike" kern="1200" cap="none" spc="0" normalizeH="0" baseline="30000" noProof="0" dirty="0">
                  <a:ln>
                    <a:noFill/>
                  </a:ln>
                  <a:solidFill>
                    <a:prstClr val="black"/>
                  </a:solidFill>
                  <a:effectLst/>
                  <a:highlight>
                    <a:srgbClr val="A3CF62"/>
                  </a:highlight>
                  <a:uLnTx/>
                  <a:uFillTx/>
                  <a:latin typeface="Calibri" panose="020F0502020204030204"/>
                  <a:ea typeface="+mn-ea"/>
                  <a:cs typeface="+mn-cs"/>
                </a:rPr>
                <a:t>th</a:t>
              </a: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 Anniversary Party</a:t>
              </a:r>
            </a:p>
          </p:txBody>
        </p:sp>
      </p:grpSp>
    </p:spTree>
    <p:extLst>
      <p:ext uri="{BB962C8B-B14F-4D97-AF65-F5344CB8AC3E}">
        <p14:creationId xmlns:p14="http://schemas.microsoft.com/office/powerpoint/2010/main" val="3255300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F22937-BBE7-45A5-92CE-29756AEB1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542925"/>
            <a:ext cx="5286375"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65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C315B4-4EDB-4657-AD6A-35BCE516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669" y="5384800"/>
            <a:ext cx="1054331" cy="1473200"/>
          </a:xfrm>
          <a:prstGeom prst="rect">
            <a:avLst/>
          </a:prstGeom>
        </p:spPr>
      </p:pic>
    </p:spTree>
    <p:extLst>
      <p:ext uri="{BB962C8B-B14F-4D97-AF65-F5344CB8AC3E}">
        <p14:creationId xmlns:p14="http://schemas.microsoft.com/office/powerpoint/2010/main" val="3081938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5588</TotalTime>
  <Words>5934</Words>
  <Application>Microsoft Office PowerPoint</Application>
  <PresentationFormat>Widescreen</PresentationFormat>
  <Paragraphs>1188</Paragraphs>
  <Slides>120</Slides>
  <Notes>60</Notes>
  <HiddenSlides>3</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120</vt:i4>
      </vt:variant>
    </vt:vector>
  </HeadingPairs>
  <TitlesOfParts>
    <vt:vector size="131" baseType="lpstr">
      <vt:lpstr>-apple-system</vt:lpstr>
      <vt:lpstr>Arial</vt:lpstr>
      <vt:lpstr>Calibri</vt:lpstr>
      <vt:lpstr>Calibri Light</vt:lpstr>
      <vt:lpstr>Font Awesome 5 Free Solid</vt:lpstr>
      <vt:lpstr>Kamerik205 8</vt:lpstr>
      <vt:lpstr>Segoe UI</vt:lpstr>
      <vt:lpstr>Ubuntu Mono</vt:lpstr>
      <vt:lpstr>Default</vt:lpstr>
      <vt:lpstr>Completely Blank</vt:lpstr>
      <vt:lpstr>Office Theme</vt:lpstr>
      <vt:lpstr>PowerPoint Presentation</vt:lpstr>
      <vt:lpstr>PowerPoint Presentation</vt:lpstr>
      <vt:lpstr>Upcoming Meetups</vt:lpstr>
      <vt:lpstr>Upcoming Meetups</vt:lpstr>
      <vt:lpstr>Upcoming Events</vt:lpstr>
      <vt:lpstr>PowerPoint Presentation</vt:lpstr>
      <vt:lpstr>PowerPoint Presentation</vt:lpstr>
      <vt:lpstr>PowerPoint Presentation</vt:lpstr>
      <vt:lpstr>Who is Chad Green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27</cp:revision>
  <dcterms:created xsi:type="dcterms:W3CDTF">2022-04-17T14:25:04Z</dcterms:created>
  <dcterms:modified xsi:type="dcterms:W3CDTF">2022-04-28T00:56:11Z</dcterms:modified>
</cp:coreProperties>
</file>